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82726" autoAdjust="0"/>
  </p:normalViewPr>
  <p:slideViewPr>
    <p:cSldViewPr snapToGrid="0">
      <p:cViewPr varScale="1">
        <p:scale>
          <a:sx n="52" d="100"/>
          <a:sy n="52" d="100"/>
        </p:scale>
        <p:origin x="1160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1D3075-BB64-400C-9AC6-01D9A458781A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665292-9DE8-472C-80C5-F3562F44E4F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754458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sz="180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Źródło zdjęcia: https://www.pexels.com/photo/close-up-shot-of-bees-on-a-plant-7459846/, data dostępu 24.12.2024.</a:t>
            </a:r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6665292-9DE8-472C-80C5-F3562F44E4F7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346906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1963B9B-0692-4F1E-BAD9-4175033B44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9C7E2D51-D8C1-41A6-9991-CB3BD689763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C1C745E-F0E0-438F-AB80-C5FA4D00C9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D0A1758-508D-4FFD-91D2-5134754EF1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F954BC4-4C3E-4369-A91F-0DBF9FEF3E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210215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FA406E8-1E27-4D10-8801-977E875790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68354CB7-795D-4101-8124-56760B980FF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65B14C5-446E-434B-8F4D-B0425C394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6B26511-18DB-45E0-8617-E48B3549D1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DE787A2-71A7-4ADA-AFD2-0241F0DCB2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58301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7D5A8B54-DA91-4BFE-A74F-4014CFF4877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65DA7E0E-A02E-4EF3-AEF1-925073BEEE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7C77617-7123-4E4B-B8ED-3DE3AAB57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1B2F8AE-2197-47BC-924C-F916EB2547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92DDE1F-D495-408B-B853-3B570DF0B5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342058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4B845CC-8F2B-4D9A-9A0C-72D539ECA4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BB732BA-4FDA-4858-80F9-53BB829B03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AC4017F-FD7B-444A-9A08-57F8B5C29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9E863DA-9A94-4857-9F34-B159F7882E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01290E2-68E7-42C8-9182-CC5924F45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914487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E7FAD93-E79C-496E-AB39-916683F48D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2659168-1814-493C-8A29-F7D66AADBA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58E52BC-D8C3-4AC7-B587-6E09757AFD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8E1DD55-05A8-49CF-AA1D-618B2F663D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9292A99-0600-4973-B4D5-5B85391987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76973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4A6449F-657C-437D-A6F9-15F7C5ED5A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FD05289-0736-4114-9C00-F031B455A10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891315C7-264B-4BCD-9040-F94DAF4B96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24734AB-B1E7-49A3-A3DE-F7E046E619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478D5661-2F77-45E7-B696-700A63302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5D3E044C-2FCE-47EA-8A71-4E698A9CEF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60646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47E252C-EEA7-42CC-B14E-22D1E4AE93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C23E4FF-31D3-4598-A62F-C647858422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52727925-CA21-42A8-868C-0897C068CDD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B9397B13-E3F4-498C-A94D-92D2ADB5659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AB1BC6B5-2CDC-4710-AD06-A3725C9C4B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98690DB6-6B69-4FA1-B87B-EC37162430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FDD95AC-9671-4605-96FF-9DFD6DF3CC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C1AA20E4-4286-40D1-BDE7-92997DFBB0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67507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A104F05-A019-4D77-B9AD-CED097DA4B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F98C0EB6-2F0F-48EB-997D-05CBECCE8E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30730C8-8BB6-4D93-A843-6D7FB2569B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51CA645C-939A-4908-BA4D-0A1FDDE070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661290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8193376E-6309-437D-85A6-7DCA4758F6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F0D1B29D-9169-4B49-96AF-B093951E9B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955E20AD-207A-4F6D-94BE-DD30A67858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672760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376096A-42AB-42BA-A81F-C6E5F03E1F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C7664CD-FEA6-4A1A-91A4-12CC0970C9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C946024-E497-45C6-A6AB-EF526B6081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CD997E37-63BD-4548-BB55-4154530F23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7489F0B1-5D83-4F56-B8A2-D652B3D427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E7A7A99B-1601-4836-9D0C-7344BEC161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323304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B19000C-0D3A-4A0C-A4A7-6FA1A546C0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D8D331B8-9458-409E-A375-156D47D5209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722F9A8-C489-499D-950C-D346DD28A5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1580B12-8A3E-40E2-97C4-0F26679951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213D01F7-6337-46F6-9D5E-4DC899EAFF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D080CA5-E8D0-430D-B8AD-379786A89F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02665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BE3ED212-8608-4EEE-B884-6C41E2A9C5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52AA8C26-0F06-475D-BFDA-910B6E03AD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1084A4C-0707-4ED3-9D49-929B91620C3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C3F2BE-778C-4DC4-8458-A2139EF2A4B7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E1EA130-C734-43C9-BF2A-E1899BAC779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18B85C2-7C55-4D22-A2B2-8521634990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636001-01DB-40D7-B6F4-F75D0621072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034257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az 4">
            <a:extLst>
              <a:ext uri="{FF2B5EF4-FFF2-40B4-BE49-F238E27FC236}">
                <a16:creationId xmlns:a16="http://schemas.microsoft.com/office/drawing/2014/main" id="{F4736C68-66D2-4BD9-AE26-F787391BBA9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6002604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20</Words>
  <Application>Microsoft Office PowerPoint</Application>
  <PresentationFormat>Panoramiczny</PresentationFormat>
  <Paragraphs>2</Paragraphs>
  <Slides>1</Slides>
  <Notes>1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7</cp:revision>
  <dcterms:created xsi:type="dcterms:W3CDTF">2025-02-09T20:57:09Z</dcterms:created>
  <dcterms:modified xsi:type="dcterms:W3CDTF">2025-07-07T09:50:15Z</dcterms:modified>
</cp:coreProperties>
</file>

<file path=docProps/thumbnail.jpeg>
</file>